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
  </p:notesMasterIdLst>
  <p:handoutMasterIdLst>
    <p:handoutMasterId r:id="rId7"/>
  </p:handoutMasterIdLst>
  <p:sldIdLst>
    <p:sldId id="1126" r:id="rId5"/>
  </p:sldIdLst>
  <p:sldSz cx="9144000" cy="5143500" type="screen16x9"/>
  <p:notesSz cx="9777413" cy="6670675"/>
  <p:defaultTextStyle>
    <a:defPPr>
      <a:defRPr lang="en-US"/>
    </a:defPPr>
    <a:lvl1pPr marL="0" algn="l" defTabSz="415869" rtl="0" eaLnBrk="1" latinLnBrk="0" hangingPunct="1">
      <a:defRPr sz="819" kern="1200">
        <a:solidFill>
          <a:schemeClr val="tx1"/>
        </a:solidFill>
        <a:latin typeface="+mn-lt"/>
        <a:ea typeface="+mn-ea"/>
        <a:cs typeface="+mn-cs"/>
      </a:defRPr>
    </a:lvl1pPr>
    <a:lvl2pPr marL="207935" algn="l" defTabSz="415869" rtl="0" eaLnBrk="1" latinLnBrk="0" hangingPunct="1">
      <a:defRPr sz="819" kern="1200">
        <a:solidFill>
          <a:schemeClr val="tx1"/>
        </a:solidFill>
        <a:latin typeface="+mn-lt"/>
        <a:ea typeface="+mn-ea"/>
        <a:cs typeface="+mn-cs"/>
      </a:defRPr>
    </a:lvl2pPr>
    <a:lvl3pPr marL="415869" algn="l" defTabSz="415869" rtl="0" eaLnBrk="1" latinLnBrk="0" hangingPunct="1">
      <a:defRPr sz="819" kern="1200">
        <a:solidFill>
          <a:schemeClr val="tx1"/>
        </a:solidFill>
        <a:latin typeface="+mn-lt"/>
        <a:ea typeface="+mn-ea"/>
        <a:cs typeface="+mn-cs"/>
      </a:defRPr>
    </a:lvl3pPr>
    <a:lvl4pPr marL="623804" algn="l" defTabSz="415869" rtl="0" eaLnBrk="1" latinLnBrk="0" hangingPunct="1">
      <a:defRPr sz="819" kern="1200">
        <a:solidFill>
          <a:schemeClr val="tx1"/>
        </a:solidFill>
        <a:latin typeface="+mn-lt"/>
        <a:ea typeface="+mn-ea"/>
        <a:cs typeface="+mn-cs"/>
      </a:defRPr>
    </a:lvl4pPr>
    <a:lvl5pPr marL="831738" algn="l" defTabSz="415869" rtl="0" eaLnBrk="1" latinLnBrk="0" hangingPunct="1">
      <a:defRPr sz="819" kern="1200">
        <a:solidFill>
          <a:schemeClr val="tx1"/>
        </a:solidFill>
        <a:latin typeface="+mn-lt"/>
        <a:ea typeface="+mn-ea"/>
        <a:cs typeface="+mn-cs"/>
      </a:defRPr>
    </a:lvl5pPr>
    <a:lvl6pPr marL="1039673" algn="l" defTabSz="415869" rtl="0" eaLnBrk="1" latinLnBrk="0" hangingPunct="1">
      <a:defRPr sz="819" kern="1200">
        <a:solidFill>
          <a:schemeClr val="tx1"/>
        </a:solidFill>
        <a:latin typeface="+mn-lt"/>
        <a:ea typeface="+mn-ea"/>
        <a:cs typeface="+mn-cs"/>
      </a:defRPr>
    </a:lvl6pPr>
    <a:lvl7pPr marL="1247607" algn="l" defTabSz="415869" rtl="0" eaLnBrk="1" latinLnBrk="0" hangingPunct="1">
      <a:defRPr sz="819" kern="1200">
        <a:solidFill>
          <a:schemeClr val="tx1"/>
        </a:solidFill>
        <a:latin typeface="+mn-lt"/>
        <a:ea typeface="+mn-ea"/>
        <a:cs typeface="+mn-cs"/>
      </a:defRPr>
    </a:lvl7pPr>
    <a:lvl8pPr marL="1455542" algn="l" defTabSz="415869" rtl="0" eaLnBrk="1" latinLnBrk="0" hangingPunct="1">
      <a:defRPr sz="819" kern="1200">
        <a:solidFill>
          <a:schemeClr val="tx1"/>
        </a:solidFill>
        <a:latin typeface="+mn-lt"/>
        <a:ea typeface="+mn-ea"/>
        <a:cs typeface="+mn-cs"/>
      </a:defRPr>
    </a:lvl8pPr>
    <a:lvl9pPr marL="1663476" algn="l" defTabSz="415869" rtl="0" eaLnBrk="1" latinLnBrk="0" hangingPunct="1">
      <a:defRPr sz="81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6E6"/>
    <a:srgbClr val="3778B9"/>
    <a:srgbClr val="C4CC4B"/>
    <a:srgbClr val="5F3684"/>
    <a:srgbClr val="F2C04C"/>
    <a:srgbClr val="EC6525"/>
    <a:srgbClr val="FBE64D"/>
    <a:srgbClr val="FFFFFF"/>
    <a:srgbClr val="4D450C"/>
    <a:srgbClr val="4545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854" autoAdjust="0"/>
    <p:restoredTop sz="96220" autoAdjust="0"/>
  </p:normalViewPr>
  <p:slideViewPr>
    <p:cSldViewPr>
      <p:cViewPr varScale="1">
        <p:scale>
          <a:sx n="86" d="100"/>
          <a:sy n="86" d="100"/>
        </p:scale>
        <p:origin x="-120" y="-24"/>
      </p:cViewPr>
      <p:guideLst/>
    </p:cSldViewPr>
  </p:slideViewPr>
  <p:outlineViewPr>
    <p:cViewPr>
      <p:scale>
        <a:sx n="75" d="100"/>
        <a:sy n="75" d="100"/>
      </p:scale>
      <p:origin x="0" y="0"/>
    </p:cViewPr>
  </p:outlineViewPr>
  <p:notesTextViewPr>
    <p:cViewPr>
      <p:scale>
        <a:sx n="3" d="2"/>
        <a:sy n="3" d="2"/>
      </p:scale>
      <p:origin x="0" y="0"/>
    </p:cViewPr>
  </p:notesTextViewPr>
  <p:sorterViewPr>
    <p:cViewPr varScale="1">
      <p:scale>
        <a:sx n="1" d="1"/>
        <a:sy n="1" d="1"/>
      </p:scale>
      <p:origin x="0" y="0"/>
    </p:cViewPr>
  </p:sorterViewPr>
  <p:notesViewPr>
    <p:cSldViewPr showGuides="1">
      <p:cViewPr varScale="1">
        <p:scale>
          <a:sx n="110" d="100"/>
          <a:sy n="110" d="100"/>
        </p:scale>
        <p:origin x="14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handoutMaster" Target="handoutMasters/handoutMaster1.xml"/><Relationship Id="rId12" Type="http://schemas.microsoft.com/office/2016/11/relationships/changesInfo" Target="changesInfos/changesInfo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llen (ESO), Paul J" userId="bf3d1d73-b4d7-4bb4-8793-c91dcec30622" providerId="ADAL" clId="{DCECF031-73F6-4043-B93D-3196960BD763}"/>
    <pc:docChg chg="custSel addSld modSld">
      <pc:chgData name="Mullen (ESO), Paul J" userId="bf3d1d73-b4d7-4bb4-8793-c91dcec30622" providerId="ADAL" clId="{DCECF031-73F6-4043-B93D-3196960BD763}" dt="2021-06-05T08:50:31.384" v="350" actId="1036"/>
      <pc:docMkLst>
        <pc:docMk/>
      </pc:docMkLst>
      <pc:sldChg chg="modSp add">
        <pc:chgData name="Mullen (ESO), Paul J" userId="bf3d1d73-b4d7-4bb4-8793-c91dcec30622" providerId="ADAL" clId="{DCECF031-73F6-4043-B93D-3196960BD763}" dt="2021-06-05T08:50:31.384" v="350" actId="1036"/>
        <pc:sldMkLst>
          <pc:docMk/>
          <pc:sldMk cId="1677954264" sldId="1126"/>
        </pc:sldMkLst>
        <pc:spChg chg="mod">
          <ac:chgData name="Mullen (ESO), Paul J" userId="bf3d1d73-b4d7-4bb4-8793-c91dcec30622" providerId="ADAL" clId="{DCECF031-73F6-4043-B93D-3196960BD763}" dt="2021-06-03T12:16:23.543" v="2" actId="20577"/>
          <ac:spMkLst>
            <pc:docMk/>
            <pc:sldMk cId="1677954264" sldId="1126"/>
            <ac:spMk id="2" creationId="{0CDA9072-F464-487A-8933-2350A3A6AE34}"/>
          </ac:spMkLst>
        </pc:spChg>
        <pc:graphicFrameChg chg="mod modGraphic">
          <ac:chgData name="Mullen (ESO), Paul J" userId="bf3d1d73-b4d7-4bb4-8793-c91dcec30622" providerId="ADAL" clId="{DCECF031-73F6-4043-B93D-3196960BD763}" dt="2021-06-05T08:50:31.384" v="350" actId="1036"/>
          <ac:graphicFrameMkLst>
            <pc:docMk/>
            <pc:sldMk cId="1677954264" sldId="1126"/>
            <ac:graphicFrameMk id="7" creationId="{7BE44EE5-25E9-49FA-BAC5-ED9CA495B1DD}"/>
          </ac:graphicFrameMkLst>
        </pc:graphicFrameChg>
      </pc:sldChg>
    </pc:docChg>
  </pc:docChgLst>
  <pc:docChgLst>
    <pc:chgData name="Groome (ESO), Jennifer" userId="86c640aa-99e4-456c-b7f5-410c4f4726b9" providerId="ADAL" clId="{56E0DF81-5423-4E3B-A9F3-B34722F3DABE}"/>
  </pc:docChgLst>
  <pc:docChgLst>
    <pc:chgData name="Mullen (ESO), Paul J" userId="bf3d1d73-b4d7-4bb4-8793-c91dcec30622" providerId="ADAL" clId="{A43B4FB3-9D68-4BDE-BDAB-DA2DF82DF203}"/>
  </pc:docChgLst>
  <pc:docChgLst>
    <pc:chgData name="Mullen (ESO), Paul J" userId="bf3d1d73-b4d7-4bb4-8793-c91dcec30622" providerId="ADAL" clId="{F0A18B2F-4315-412A-8953-711BB5E82117}"/>
  </pc:docChgLst>
  <pc:docChgLst>
    <pc:chgData name="Mullen (ESO), Paul J" userId="bf3d1d73-b4d7-4bb4-8793-c91dcec30622" providerId="ADAL" clId="{98CAFB06-5198-47AC-AA24-026BA1C38CC4}"/>
    <pc:docChg chg="undo custSel addSld modSld">
      <pc:chgData name="Mullen (ESO), Paul J" userId="bf3d1d73-b4d7-4bb4-8793-c91dcec30622" providerId="ADAL" clId="{98CAFB06-5198-47AC-AA24-026BA1C38CC4}" dt="2021-04-02T13:54:30.491" v="317" actId="14734"/>
      <pc:docMkLst>
        <pc:docMk/>
      </pc:docMkLst>
    </pc:docChg>
  </pc:docChgLst>
  <pc:docChgLst>
    <pc:chgData name="Mullen (ESO), Paul J" userId="bf3d1d73-b4d7-4bb4-8793-c91dcec30622" providerId="ADAL" clId="{2F2495BE-C165-4B84-ACD6-36EAF05DE1C0}"/>
  </pc:docChgLst>
  <pc:docChgLst>
    <pc:chgData name="Mullen (ESO), Paul J" userId="bf3d1d73-b4d7-4bb4-8793-c91dcec30622" providerId="ADAL" clId="{B36B7699-CBDF-418D-93C0-6F43AACD05AB}"/>
  </pc:docChgLst>
  <pc:docChgLst>
    <pc:chgData name="Mullen (ESO), Paul J" userId="bf3d1d73-b4d7-4bb4-8793-c91dcec30622" providerId="ADAL" clId="{819160AF-03F5-4E59-923A-F4BA9FBF28AA}"/>
    <pc:docChg chg="undo delSld modSld">
      <pc:chgData name="Mullen (ESO), Paul J" userId="bf3d1d73-b4d7-4bb4-8793-c91dcec30622" providerId="ADAL" clId="{819160AF-03F5-4E59-923A-F4BA9FBF28AA}" dt="2021-06-05T09:41:04.050" v="17" actId="1038"/>
      <pc:docMkLst>
        <pc:docMk/>
      </pc:docMkLst>
      <pc:sldChg chg="del">
        <pc:chgData name="Mullen (ESO), Paul J" userId="bf3d1d73-b4d7-4bb4-8793-c91dcec30622" providerId="ADAL" clId="{819160AF-03F5-4E59-923A-F4BA9FBF28AA}" dt="2021-06-05T09:40:02.588" v="0" actId="2696"/>
        <pc:sldMkLst>
          <pc:docMk/>
          <pc:sldMk cId="496799628" sldId="1124"/>
        </pc:sldMkLst>
      </pc:sldChg>
      <pc:sldChg chg="del">
        <pc:chgData name="Mullen (ESO), Paul J" userId="bf3d1d73-b4d7-4bb4-8793-c91dcec30622" providerId="ADAL" clId="{819160AF-03F5-4E59-923A-F4BA9FBF28AA}" dt="2021-06-05T09:40:03.746" v="1" actId="2696"/>
        <pc:sldMkLst>
          <pc:docMk/>
          <pc:sldMk cId="1099073128" sldId="1125"/>
        </pc:sldMkLst>
      </pc:sldChg>
      <pc:sldChg chg="modSp">
        <pc:chgData name="Mullen (ESO), Paul J" userId="bf3d1d73-b4d7-4bb4-8793-c91dcec30622" providerId="ADAL" clId="{819160AF-03F5-4E59-923A-F4BA9FBF28AA}" dt="2021-06-05T09:41:04.050" v="17" actId="1038"/>
        <pc:sldMkLst>
          <pc:docMk/>
          <pc:sldMk cId="1677954264" sldId="1126"/>
        </pc:sldMkLst>
        <pc:graphicFrameChg chg="mod modGraphic">
          <ac:chgData name="Mullen (ESO), Paul J" userId="bf3d1d73-b4d7-4bb4-8793-c91dcec30622" providerId="ADAL" clId="{819160AF-03F5-4E59-923A-F4BA9FBF28AA}" dt="2021-06-05T09:41:04.050" v="17" actId="1038"/>
          <ac:graphicFrameMkLst>
            <pc:docMk/>
            <pc:sldMk cId="1677954264" sldId="1126"/>
            <ac:graphicFrameMk id="7" creationId="{7BE44EE5-25E9-49FA-BAC5-ED9CA495B1DD}"/>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CF5BD0B-CE23-4504-AD86-27670219A14C}"/>
              </a:ext>
            </a:extLst>
          </p:cNvPr>
          <p:cNvSpPr>
            <a:spLocks noGrp="1"/>
          </p:cNvSpPr>
          <p:nvPr>
            <p:ph type="hdr" sz="quarter"/>
          </p:nvPr>
        </p:nvSpPr>
        <p:spPr>
          <a:xfrm>
            <a:off x="0" y="0"/>
            <a:ext cx="4237085" cy="334283"/>
          </a:xfrm>
          <a:prstGeom prst="rect">
            <a:avLst/>
          </a:prstGeom>
        </p:spPr>
        <p:txBody>
          <a:bodyPr vert="horz" lIns="47878" tIns="23939" rIns="47878" bIns="23939" rtlCol="0"/>
          <a:lstStyle>
            <a:lvl1pPr algn="l">
              <a:defRPr sz="600"/>
            </a:lvl1pPr>
          </a:lstStyle>
          <a:p>
            <a:endParaRPr lang="en-GB" dirty="0">
              <a:latin typeface="Arial" panose="020B0604020202020204" pitchFamily="34" charset="0"/>
            </a:endParaRPr>
          </a:p>
        </p:txBody>
      </p:sp>
      <p:sp>
        <p:nvSpPr>
          <p:cNvPr id="3" name="Date Placeholder 2">
            <a:extLst>
              <a:ext uri="{FF2B5EF4-FFF2-40B4-BE49-F238E27FC236}">
                <a16:creationId xmlns:a16="http://schemas.microsoft.com/office/drawing/2014/main" id="{9D816361-CFC7-499E-8AD6-868EDDCF584D}"/>
              </a:ext>
            </a:extLst>
          </p:cNvPr>
          <p:cNvSpPr>
            <a:spLocks noGrp="1"/>
          </p:cNvSpPr>
          <p:nvPr>
            <p:ph type="dt" sz="quarter" idx="1"/>
          </p:nvPr>
        </p:nvSpPr>
        <p:spPr>
          <a:xfrm>
            <a:off x="5538012" y="0"/>
            <a:ext cx="4237085" cy="334283"/>
          </a:xfrm>
          <a:prstGeom prst="rect">
            <a:avLst/>
          </a:prstGeom>
        </p:spPr>
        <p:txBody>
          <a:bodyPr vert="horz" lIns="47878" tIns="23939" rIns="47878" bIns="23939" rtlCol="0"/>
          <a:lstStyle>
            <a:lvl1pPr algn="r">
              <a:defRPr sz="600"/>
            </a:lvl1pPr>
          </a:lstStyle>
          <a:p>
            <a:fld id="{644B8A76-388C-44EE-8A88-6345FFEEA97C}" type="datetimeFigureOut">
              <a:rPr lang="en-GB" smtClean="0">
                <a:latin typeface="Arial" panose="020B0604020202020204" pitchFamily="34" charset="0"/>
              </a:rPr>
              <a:t>05/06/2021</a:t>
            </a:fld>
            <a:endParaRPr lang="en-GB" dirty="0">
              <a:latin typeface="Arial" panose="020B0604020202020204" pitchFamily="34" charset="0"/>
            </a:endParaRPr>
          </a:p>
        </p:txBody>
      </p:sp>
      <p:sp>
        <p:nvSpPr>
          <p:cNvPr id="4" name="Footer Placeholder 3">
            <a:extLst>
              <a:ext uri="{FF2B5EF4-FFF2-40B4-BE49-F238E27FC236}">
                <a16:creationId xmlns:a16="http://schemas.microsoft.com/office/drawing/2014/main" id="{CB5458E5-B056-4896-8798-EA7B2CBFECBD}"/>
              </a:ext>
            </a:extLst>
          </p:cNvPr>
          <p:cNvSpPr>
            <a:spLocks noGrp="1"/>
          </p:cNvSpPr>
          <p:nvPr>
            <p:ph type="ftr" sz="quarter" idx="2"/>
          </p:nvPr>
        </p:nvSpPr>
        <p:spPr>
          <a:xfrm>
            <a:off x="0" y="6336393"/>
            <a:ext cx="4237085" cy="334283"/>
          </a:xfrm>
          <a:prstGeom prst="rect">
            <a:avLst/>
          </a:prstGeom>
        </p:spPr>
        <p:txBody>
          <a:bodyPr vert="horz" lIns="47878" tIns="23939" rIns="47878" bIns="23939" rtlCol="0" anchor="b"/>
          <a:lstStyle>
            <a:lvl1pPr algn="l">
              <a:defRPr sz="600"/>
            </a:lvl1pPr>
          </a:lstStyle>
          <a:p>
            <a:endParaRPr lang="en-GB" dirty="0">
              <a:latin typeface="Arial" panose="020B0604020202020204" pitchFamily="34" charset="0"/>
            </a:endParaRPr>
          </a:p>
        </p:txBody>
      </p:sp>
      <p:sp>
        <p:nvSpPr>
          <p:cNvPr id="5" name="Slide Number Placeholder 4">
            <a:extLst>
              <a:ext uri="{FF2B5EF4-FFF2-40B4-BE49-F238E27FC236}">
                <a16:creationId xmlns:a16="http://schemas.microsoft.com/office/drawing/2014/main" id="{3ACF51E8-9864-46A3-BDE9-4A9BC99EADAE}"/>
              </a:ext>
            </a:extLst>
          </p:cNvPr>
          <p:cNvSpPr>
            <a:spLocks noGrp="1"/>
          </p:cNvSpPr>
          <p:nvPr>
            <p:ph type="sldNum" sz="quarter" idx="3"/>
          </p:nvPr>
        </p:nvSpPr>
        <p:spPr>
          <a:xfrm>
            <a:off x="5538012" y="6336393"/>
            <a:ext cx="4237085" cy="334283"/>
          </a:xfrm>
          <a:prstGeom prst="rect">
            <a:avLst/>
          </a:prstGeom>
        </p:spPr>
        <p:txBody>
          <a:bodyPr vert="horz" lIns="47878" tIns="23939" rIns="47878" bIns="23939" rtlCol="0" anchor="b"/>
          <a:lstStyle>
            <a:lvl1pPr algn="r">
              <a:defRPr sz="600"/>
            </a:lvl1pPr>
          </a:lstStyle>
          <a:p>
            <a:fld id="{E4029EE8-D4B8-4F31-9C84-A4A6914CD34D}" type="slidenum">
              <a:rPr lang="en-GB" smtClean="0">
                <a:latin typeface="Arial" panose="020B0604020202020204" pitchFamily="34" charset="0"/>
              </a:rPr>
              <a:t>‹#›</a:t>
            </a:fld>
            <a:endParaRPr lang="en-GB" dirty="0">
              <a:latin typeface="Arial" panose="020B0604020202020204" pitchFamily="34" charset="0"/>
            </a:endParaRPr>
          </a:p>
        </p:txBody>
      </p:sp>
    </p:spTree>
    <p:extLst>
      <p:ext uri="{BB962C8B-B14F-4D97-AF65-F5344CB8AC3E}">
        <p14:creationId xmlns:p14="http://schemas.microsoft.com/office/powerpoint/2010/main" val="3890833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37085" cy="334283"/>
          </a:xfrm>
          <a:prstGeom prst="rect">
            <a:avLst/>
          </a:prstGeom>
        </p:spPr>
        <p:txBody>
          <a:bodyPr vert="horz" lIns="47878" tIns="23939" rIns="47878" bIns="23939" rtlCol="0"/>
          <a:lstStyle>
            <a:lvl1pPr algn="l">
              <a:defRPr sz="600">
                <a:latin typeface="Arial" panose="020B0604020202020204" pitchFamily="34" charset="0"/>
              </a:defRPr>
            </a:lvl1pPr>
          </a:lstStyle>
          <a:p>
            <a:endParaRPr lang="en-US" dirty="0"/>
          </a:p>
        </p:txBody>
      </p:sp>
      <p:sp>
        <p:nvSpPr>
          <p:cNvPr id="3" name="Date Placeholder 2"/>
          <p:cNvSpPr>
            <a:spLocks noGrp="1"/>
          </p:cNvSpPr>
          <p:nvPr>
            <p:ph type="dt" idx="1"/>
          </p:nvPr>
        </p:nvSpPr>
        <p:spPr>
          <a:xfrm>
            <a:off x="5538012" y="0"/>
            <a:ext cx="4237085" cy="334283"/>
          </a:xfrm>
          <a:prstGeom prst="rect">
            <a:avLst/>
          </a:prstGeom>
        </p:spPr>
        <p:txBody>
          <a:bodyPr vert="horz" lIns="47878" tIns="23939" rIns="47878" bIns="23939" rtlCol="0"/>
          <a:lstStyle>
            <a:lvl1pPr algn="r">
              <a:defRPr sz="600">
                <a:latin typeface="Arial" panose="020B0604020202020204" pitchFamily="34" charset="0"/>
              </a:defRPr>
            </a:lvl1pPr>
          </a:lstStyle>
          <a:p>
            <a:fld id="{ADF40999-8D4B-AD45-950B-C5435E4F1340}" type="datetimeFigureOut">
              <a:rPr lang="en-US" smtClean="0"/>
              <a:pPr/>
              <a:t>6/5/2021</a:t>
            </a:fld>
            <a:endParaRPr lang="en-US" dirty="0"/>
          </a:p>
        </p:txBody>
      </p:sp>
      <p:sp>
        <p:nvSpPr>
          <p:cNvPr id="4" name="Slide Image Placeholder 3"/>
          <p:cNvSpPr>
            <a:spLocks noGrp="1" noRot="1" noChangeAspect="1"/>
          </p:cNvSpPr>
          <p:nvPr>
            <p:ph type="sldImg" idx="2"/>
          </p:nvPr>
        </p:nvSpPr>
        <p:spPr>
          <a:xfrm>
            <a:off x="2889250" y="835025"/>
            <a:ext cx="3998913" cy="2251075"/>
          </a:xfrm>
          <a:prstGeom prst="rect">
            <a:avLst/>
          </a:prstGeom>
          <a:noFill/>
          <a:ln w="12700">
            <a:solidFill>
              <a:prstClr val="black"/>
            </a:solidFill>
          </a:ln>
        </p:spPr>
        <p:txBody>
          <a:bodyPr vert="horz" lIns="47878" tIns="23939" rIns="47878" bIns="23939" rtlCol="0" anchor="ctr"/>
          <a:lstStyle/>
          <a:p>
            <a:endParaRPr lang="en-US" dirty="0"/>
          </a:p>
        </p:txBody>
      </p:sp>
      <p:sp>
        <p:nvSpPr>
          <p:cNvPr id="5" name="Notes Placeholder 4"/>
          <p:cNvSpPr>
            <a:spLocks noGrp="1"/>
          </p:cNvSpPr>
          <p:nvPr>
            <p:ph type="body" sz="quarter" idx="3"/>
          </p:nvPr>
        </p:nvSpPr>
        <p:spPr>
          <a:xfrm>
            <a:off x="977433" y="3209865"/>
            <a:ext cx="7822548" cy="2627444"/>
          </a:xfrm>
          <a:prstGeom prst="rect">
            <a:avLst/>
          </a:prstGeom>
        </p:spPr>
        <p:txBody>
          <a:bodyPr vert="horz" lIns="47878" tIns="23939" rIns="47878" bIns="23939"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6336393"/>
            <a:ext cx="4237085" cy="334283"/>
          </a:xfrm>
          <a:prstGeom prst="rect">
            <a:avLst/>
          </a:prstGeom>
        </p:spPr>
        <p:txBody>
          <a:bodyPr vert="horz" lIns="47878" tIns="23939" rIns="47878" bIns="23939" rtlCol="0" anchor="b"/>
          <a:lstStyle>
            <a:lvl1pPr algn="l">
              <a:defRPr sz="600">
                <a:latin typeface="Arial" panose="020B0604020202020204" pitchFamily="34" charset="0"/>
              </a:defRPr>
            </a:lvl1pPr>
          </a:lstStyle>
          <a:p>
            <a:endParaRPr lang="en-US" dirty="0"/>
          </a:p>
        </p:txBody>
      </p:sp>
      <p:sp>
        <p:nvSpPr>
          <p:cNvPr id="7" name="Slide Number Placeholder 6"/>
          <p:cNvSpPr>
            <a:spLocks noGrp="1"/>
          </p:cNvSpPr>
          <p:nvPr>
            <p:ph type="sldNum" sz="quarter" idx="5"/>
          </p:nvPr>
        </p:nvSpPr>
        <p:spPr>
          <a:xfrm>
            <a:off x="5538012" y="6336393"/>
            <a:ext cx="4237085" cy="334283"/>
          </a:xfrm>
          <a:prstGeom prst="rect">
            <a:avLst/>
          </a:prstGeom>
        </p:spPr>
        <p:txBody>
          <a:bodyPr vert="horz" lIns="47878" tIns="23939" rIns="47878" bIns="23939" rtlCol="0" anchor="b"/>
          <a:lstStyle>
            <a:lvl1pPr algn="r">
              <a:defRPr sz="600">
                <a:latin typeface="Arial" panose="020B0604020202020204" pitchFamily="34" charset="0"/>
              </a:defRPr>
            </a:lvl1pPr>
          </a:lstStyle>
          <a:p>
            <a:fld id="{570E980F-71C9-CA4F-9586-F9C2D8BE6DD3}" type="slidenum">
              <a:rPr lang="en-US" smtClean="0"/>
              <a:pPr/>
              <a:t>‹#›</a:t>
            </a:fld>
            <a:endParaRPr lang="en-US" dirty="0"/>
          </a:p>
        </p:txBody>
      </p:sp>
    </p:spTree>
    <p:extLst>
      <p:ext uri="{BB962C8B-B14F-4D97-AF65-F5344CB8AC3E}">
        <p14:creationId xmlns:p14="http://schemas.microsoft.com/office/powerpoint/2010/main" val="518547892"/>
      </p:ext>
    </p:extLst>
  </p:cSld>
  <p:clrMap bg1="lt1" tx1="dk1" bg2="lt2" tx2="dk2" accent1="accent1" accent2="accent2" accent3="accent3" accent4="accent4" accent5="accent5" accent6="accent6" hlink="hlink" folHlink="folHlink"/>
  <p:notesStyle>
    <a:lvl1pPr marL="0" algn="l" defTabSz="415869" rtl="0" eaLnBrk="1" latinLnBrk="0" hangingPunct="1">
      <a:defRPr sz="546" kern="1200">
        <a:solidFill>
          <a:schemeClr val="tx1"/>
        </a:solidFill>
        <a:latin typeface="Arial" panose="020B0604020202020204" pitchFamily="34" charset="0"/>
        <a:ea typeface="+mn-ea"/>
        <a:cs typeface="+mn-cs"/>
      </a:defRPr>
    </a:lvl1pPr>
    <a:lvl2pPr marL="207935" algn="l" defTabSz="415869" rtl="0" eaLnBrk="1" latinLnBrk="0" hangingPunct="1">
      <a:defRPr sz="546" kern="1200">
        <a:solidFill>
          <a:schemeClr val="tx1"/>
        </a:solidFill>
        <a:latin typeface="Arial" panose="020B0604020202020204" pitchFamily="34" charset="0"/>
        <a:ea typeface="+mn-ea"/>
        <a:cs typeface="+mn-cs"/>
      </a:defRPr>
    </a:lvl2pPr>
    <a:lvl3pPr marL="415869" algn="l" defTabSz="415869" rtl="0" eaLnBrk="1" latinLnBrk="0" hangingPunct="1">
      <a:defRPr sz="546" kern="1200">
        <a:solidFill>
          <a:schemeClr val="tx1"/>
        </a:solidFill>
        <a:latin typeface="Arial" panose="020B0604020202020204" pitchFamily="34" charset="0"/>
        <a:ea typeface="+mn-ea"/>
        <a:cs typeface="+mn-cs"/>
      </a:defRPr>
    </a:lvl3pPr>
    <a:lvl4pPr marL="623804" algn="l" defTabSz="415869" rtl="0" eaLnBrk="1" latinLnBrk="0" hangingPunct="1">
      <a:defRPr sz="546" kern="1200">
        <a:solidFill>
          <a:schemeClr val="tx1"/>
        </a:solidFill>
        <a:latin typeface="Arial" panose="020B0604020202020204" pitchFamily="34" charset="0"/>
        <a:ea typeface="+mn-ea"/>
        <a:cs typeface="+mn-cs"/>
      </a:defRPr>
    </a:lvl4pPr>
    <a:lvl5pPr marL="831738" algn="l" defTabSz="415869" rtl="0" eaLnBrk="1" latinLnBrk="0" hangingPunct="1">
      <a:defRPr sz="546" kern="1200">
        <a:solidFill>
          <a:schemeClr val="tx1"/>
        </a:solidFill>
        <a:latin typeface="Arial" panose="020B0604020202020204" pitchFamily="34" charset="0"/>
        <a:ea typeface="+mn-ea"/>
        <a:cs typeface="+mn-cs"/>
      </a:defRPr>
    </a:lvl5pPr>
    <a:lvl6pPr marL="1039673" algn="l" defTabSz="415869" rtl="0" eaLnBrk="1" latinLnBrk="0" hangingPunct="1">
      <a:defRPr sz="546" kern="1200">
        <a:solidFill>
          <a:schemeClr val="tx1"/>
        </a:solidFill>
        <a:latin typeface="+mn-lt"/>
        <a:ea typeface="+mn-ea"/>
        <a:cs typeface="+mn-cs"/>
      </a:defRPr>
    </a:lvl6pPr>
    <a:lvl7pPr marL="1247607" algn="l" defTabSz="415869" rtl="0" eaLnBrk="1" latinLnBrk="0" hangingPunct="1">
      <a:defRPr sz="546" kern="1200">
        <a:solidFill>
          <a:schemeClr val="tx1"/>
        </a:solidFill>
        <a:latin typeface="+mn-lt"/>
        <a:ea typeface="+mn-ea"/>
        <a:cs typeface="+mn-cs"/>
      </a:defRPr>
    </a:lvl7pPr>
    <a:lvl8pPr marL="1455542" algn="l" defTabSz="415869" rtl="0" eaLnBrk="1" latinLnBrk="0" hangingPunct="1">
      <a:defRPr sz="546" kern="1200">
        <a:solidFill>
          <a:schemeClr val="tx1"/>
        </a:solidFill>
        <a:latin typeface="+mn-lt"/>
        <a:ea typeface="+mn-ea"/>
        <a:cs typeface="+mn-cs"/>
      </a:defRPr>
    </a:lvl8pPr>
    <a:lvl9pPr marL="1663476" algn="l" defTabSz="415869" rtl="0" eaLnBrk="1" latinLnBrk="0" hangingPunct="1">
      <a:defRPr sz="54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dirty="0"/>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323850" y="1062000"/>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323850" y="1343801"/>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9385693" y="-2228"/>
            <a:ext cx="1932344" cy="315951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a:p>
            <a:pPr>
              <a:spcAft>
                <a:spcPts val="102"/>
              </a:spcAft>
            </a:pPr>
            <a:r>
              <a:rPr lang="en-GB" sz="637" kern="1200" noProof="0" dirty="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dirty="0"/>
          </a:p>
        </p:txBody>
      </p:sp>
    </p:spTree>
    <p:extLst>
      <p:ext uri="{BB962C8B-B14F-4D97-AF65-F5344CB8AC3E}">
        <p14:creationId xmlns:p14="http://schemas.microsoft.com/office/powerpoint/2010/main" val="2438398246"/>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3999"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3444771713"/>
      </p:ext>
    </p:extLst>
  </p:cSld>
  <p:clrMapOvr>
    <a:masterClrMapping/>
  </p:clrMapOvr>
  <p:extLst mod="1">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6228000"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073067992"/>
      </p:ext>
    </p:extLst>
  </p:cSld>
  <p:clrMapOvr>
    <a:masterClrMapping/>
  </p:clrMapOvr>
  <p:extLst mod="1">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323850" y="1062500"/>
            <a:ext cx="5543550" cy="3453938"/>
          </a:xfrm>
          <a:prstGeom prst="rect">
            <a:avLst/>
          </a:prstGeom>
        </p:spPr>
        <p:txBody>
          <a:bodyPr>
            <a:noAutofit/>
          </a:bodyPr>
          <a:lstStyle>
            <a:lvl1pPr>
              <a:defRPr>
                <a:solidFill>
                  <a:schemeClr val="accent1"/>
                </a:solidFill>
              </a:defRPr>
            </a:lvl1pPr>
          </a:lstStyle>
          <a:p>
            <a:r>
              <a:rPr lang="en-GB" dirty="0"/>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dirty="0"/>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dirty="0"/>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dirty="0"/>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323999" y="1062500"/>
            <a:ext cx="5544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9385694" y="-2227"/>
            <a:ext cx="1932344" cy="2633888"/>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cSld>
  <p:clrMapOvr>
    <a:masterClrMapping/>
  </p:clrMapOvr>
  <p:extLst mod="1">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dirty="0"/>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3516513833"/>
      </p:ext>
    </p:extLst>
  </p:cSld>
  <p:clrMapOvr>
    <a:masterClrMapping/>
  </p:clrMapOvr>
  <p:extLst mod="1">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3850" y="2845944"/>
            <a:ext cx="4248150" cy="1670558"/>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572000" y="2845944"/>
            <a:ext cx="4248150" cy="1670558"/>
          </a:xfrm>
          <a:solidFill>
            <a:schemeClr val="bg1">
              <a:lumMod val="95000"/>
            </a:schemeClr>
          </a:solidFill>
        </p:spPr>
        <p:txBody>
          <a:bodyPr anchor="ctr">
            <a:noAutofit/>
          </a:bodyPr>
          <a:lstStyle>
            <a:lvl1pPr algn="ctr">
              <a:defRPr/>
            </a:lvl1pPr>
          </a:lstStyle>
          <a:p>
            <a:r>
              <a:rPr lang="en-GB" dirty="0"/>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dirty="0"/>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324000"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4753137"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592258724"/>
      </p:ext>
    </p:extLst>
  </p:cSld>
  <p:clrMapOvr>
    <a:masterClrMapping/>
  </p:clrMapOvr>
  <p:extLst mod="1">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4000"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3155174"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5986349" y="2845944"/>
            <a:ext cx="2833200" cy="1670558"/>
          </a:xfrm>
          <a:solidFill>
            <a:schemeClr val="bg1">
              <a:lumMod val="95000"/>
            </a:schemeClr>
          </a:solidFill>
        </p:spPr>
        <p:txBody>
          <a:bodyPr anchor="ctr">
            <a:noAutofit/>
          </a:bodyPr>
          <a:lstStyle>
            <a:lvl1pPr algn="ctr">
              <a:defRPr/>
            </a:lvl1pPr>
          </a:lstStyle>
          <a:p>
            <a:r>
              <a:rPr lang="en-GB" dirty="0"/>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324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6228000"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92896645"/>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030159" y="0"/>
            <a:ext cx="7113841" cy="5142778"/>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a:t> </a:t>
            </a:r>
            <a:endParaRPr lang="en-GB" dirty="0"/>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324000" y="1062000"/>
            <a:ext cx="2592238"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323551" y="330855"/>
            <a:ext cx="2592688" cy="295466"/>
          </a:xfrm>
        </p:spPr>
        <p:txBody>
          <a:bodyPr/>
          <a:lstStyle/>
          <a:p>
            <a:r>
              <a:rPr lang="en-US"/>
              <a:t>Click to edit Master title style</a:t>
            </a:r>
            <a:endParaRPr lang="en-GB" dirty="0"/>
          </a:p>
        </p:txBody>
      </p:sp>
    </p:spTree>
  </p:cSld>
  <p:clrMapOvr>
    <a:masterClrMapping/>
  </p:clrMapOvr>
  <p:extLst mod="1">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6090" y="0"/>
            <a:ext cx="7110675" cy="5142778"/>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6227763" y="1062000"/>
            <a:ext cx="2592709"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dirty="0">
                <a:solidFill>
                  <a:schemeClr val="bg1">
                    <a:lumMod val="50000"/>
                  </a:schemeClr>
                </a:solidFill>
              </a:rPr>
              <a:t>Image placeholders</a:t>
            </a:r>
          </a:p>
          <a:p>
            <a:pPr marL="0" lvl="1" indent="0">
              <a:spcAft>
                <a:spcPts val="99"/>
              </a:spcAft>
            </a:pPr>
            <a:r>
              <a:rPr lang="en-GB" sz="637"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dirty="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image and ‘insert’</a:t>
            </a:r>
          </a:p>
          <a:p>
            <a:pPr marL="0" lvl="2" indent="0">
              <a:spcAft>
                <a:spcPts val="99"/>
              </a:spcAft>
              <a:buFontTx/>
              <a:buNone/>
            </a:pPr>
            <a:r>
              <a:rPr lang="en-GB" sz="637" noProof="0" dirty="0">
                <a:solidFill>
                  <a:schemeClr val="bg1">
                    <a:lumMod val="50000"/>
                  </a:schemeClr>
                </a:solidFill>
              </a:rPr>
              <a:t>When you have reset the slide the image may need readjusting</a:t>
            </a:r>
          </a:p>
          <a:p>
            <a:pPr marL="0" lvl="1" indent="0">
              <a:spcAft>
                <a:spcPts val="99"/>
              </a:spcAft>
            </a:pPr>
            <a:r>
              <a:rPr lang="en-GB" sz="637" b="1" noProof="0" dirty="0">
                <a:solidFill>
                  <a:schemeClr val="bg1">
                    <a:lumMod val="50000"/>
                  </a:schemeClr>
                </a:solidFill>
              </a:rPr>
              <a:t>Insert image</a:t>
            </a:r>
          </a:p>
          <a:p>
            <a:pPr marL="0" lvl="1" indent="0">
              <a:spcAft>
                <a:spcPts val="99"/>
              </a:spcAft>
            </a:pPr>
            <a:r>
              <a:rPr lang="en-GB" sz="637" noProof="0" dirty="0">
                <a:solidFill>
                  <a:schemeClr val="bg1">
                    <a:lumMod val="50000"/>
                  </a:schemeClr>
                </a:solidFill>
              </a:rPr>
              <a:t>To insert an image click on the ‘picture placeholder icon’, navigate to the file and insert.</a:t>
            </a:r>
          </a:p>
          <a:p>
            <a:pPr>
              <a:spcAft>
                <a:spcPts val="99"/>
              </a:spcAft>
            </a:pPr>
            <a:r>
              <a:rPr lang="en-GB" sz="637" b="1" noProof="0" dirty="0">
                <a:solidFill>
                  <a:schemeClr val="bg1">
                    <a:lumMod val="50000"/>
                  </a:schemeClr>
                </a:solidFill>
              </a:rPr>
              <a:t>Crop image</a:t>
            </a:r>
          </a:p>
          <a:p>
            <a:pPr marL="0" lvl="1" indent="0">
              <a:spcAft>
                <a:spcPts val="99"/>
              </a:spcAft>
            </a:pPr>
            <a:r>
              <a:rPr lang="en-GB" sz="637" noProof="0" dirty="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dirty="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dirty="0">
                <a:solidFill>
                  <a:schemeClr val="bg1">
                    <a:lumMod val="50000"/>
                  </a:schemeClr>
                </a:solidFill>
              </a:rPr>
              <a:t>Select ‘Crop’</a:t>
            </a:r>
          </a:p>
          <a:p>
            <a:pPr marL="0" indent="0">
              <a:spcAft>
                <a:spcPts val="102"/>
              </a:spcAft>
              <a:buFont typeface="Arial" pitchFamily="34" charset="0"/>
              <a:buNone/>
            </a:pPr>
            <a:r>
              <a:rPr lang="en-GB" sz="637" b="1" noProof="0" dirty="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dirty="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dirty="0">
              <a:solidFill>
                <a:schemeClr val="bg1">
                  <a:lumMod val="50000"/>
                </a:schemeClr>
              </a:solidFill>
              <a:latin typeface="+mn-lt"/>
              <a:ea typeface="+mn-ea"/>
              <a:cs typeface="+mn-cs"/>
            </a:endParaRPr>
          </a:p>
          <a:p>
            <a:pPr>
              <a:spcAft>
                <a:spcPts val="102"/>
              </a:spcAft>
            </a:pPr>
            <a:endParaRPr lang="en-GB" sz="637" kern="1200" noProof="0" dirty="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dirty="0">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6226840" y="330855"/>
            <a:ext cx="2592709" cy="295466"/>
          </a:xfrm>
        </p:spPr>
        <p:txBody>
          <a:bodyPr/>
          <a:lstStyle/>
          <a:p>
            <a:r>
              <a:rPr lang="en-US"/>
              <a:t>Click to edit Master title style</a:t>
            </a:r>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dirty="0"/>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324001" y="3840014"/>
            <a:ext cx="4068612" cy="1000274"/>
          </a:xfrm>
        </p:spPr>
        <p:txBody>
          <a:bodyPr anchor="b"/>
          <a:lstStyle>
            <a:lvl1pPr>
              <a:defRPr sz="900" b="1">
                <a:solidFill>
                  <a:schemeClr val="tx1"/>
                </a:solidFill>
              </a:defRPr>
            </a:lvl1pPr>
            <a:lvl2pPr>
              <a:defRPr sz="900" b="0">
                <a:solidFill>
                  <a:schemeClr val="tx1"/>
                </a:solidFill>
              </a:defRPr>
            </a:lvl2pPr>
            <a:lvl3pPr marL="0" indent="0">
              <a:buFontTx/>
              <a:buNone/>
              <a:defRPr sz="900" b="0">
                <a:solidFill>
                  <a:schemeClr val="tx1"/>
                </a:solidFill>
              </a:defRPr>
            </a:lvl3pPr>
            <a:lvl4pPr marL="0" indent="0">
              <a:buFontTx/>
              <a:buNone/>
              <a:defRPr sz="900" b="0">
                <a:solidFill>
                  <a:schemeClr val="tx1"/>
                </a:solidFill>
              </a:defRPr>
            </a:lvl4pPr>
            <a:lvl5pPr marL="0" indent="0">
              <a:buFontTx/>
              <a:buNone/>
              <a:defRPr sz="9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7473917" y="4678326"/>
            <a:ext cx="1345632" cy="201018"/>
          </a:xfrm>
          <a:prstGeom prst="rect">
            <a:avLst/>
          </a:prstGeom>
        </p:spPr>
      </p:pic>
    </p:spTree>
    <p:extLst>
      <p:ext uri="{BB962C8B-B14F-4D97-AF65-F5344CB8AC3E}">
        <p14:creationId xmlns:p14="http://schemas.microsoft.com/office/powerpoint/2010/main" val="2727502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dirty="0"/>
          </a:p>
        </p:txBody>
      </p:sp>
    </p:spTree>
    <p:extLst>
      <p:ext uri="{BB962C8B-B14F-4D97-AF65-F5344CB8AC3E}">
        <p14:creationId xmlns:p14="http://schemas.microsoft.com/office/powerpoint/2010/main" val="79612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dirty="0"/>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9385694" y="-2227"/>
            <a:ext cx="1932344" cy="2633888"/>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324000" y="1062500"/>
            <a:ext cx="849554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439908425"/>
      </p:ext>
    </p:extLst>
  </p:cSld>
  <p:clrMapOvr>
    <a:masterClrMapping/>
  </p:clrMapOvr>
  <p:extLst mod="1">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dirty="0"/>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4751388"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9385694" y="-2227"/>
            <a:ext cx="1932344" cy="2633888"/>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518993435"/>
      </p:ext>
    </p:extLst>
  </p:cSld>
  <p:clrMapOvr>
    <a:masterClrMapping/>
  </p:clrMapOvr>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4000" y="1062500"/>
            <a:ext cx="259223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6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961"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2385309350"/>
      </p:ext>
    </p:extLst>
  </p:cSld>
  <p:clrMapOvr>
    <a:masterClrMapping/>
  </p:clrMapOvr>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dirty="0"/>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4752975" y="1062038"/>
            <a:ext cx="4051937" cy="3454400"/>
          </a:xfrm>
          <a:solidFill>
            <a:schemeClr val="bg1">
              <a:lumMod val="95000"/>
            </a:schemeClr>
          </a:solidFill>
        </p:spPr>
        <p:txBody>
          <a:bodyPr anchor="ctr">
            <a:noAutofit/>
          </a:bodyPr>
          <a:lstStyle>
            <a:lvl1pPr algn="ctr">
              <a:defRPr/>
            </a:lvl1pPr>
          </a:lstStyle>
          <a:p>
            <a:r>
              <a:rPr lang="en-GB" dirty="0"/>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dirty="0">
                  <a:solidFill>
                    <a:schemeClr val="bg1">
                      <a:lumMod val="50000"/>
                    </a:schemeClr>
                  </a:solidFill>
                  <a:latin typeface="+mj-lt"/>
                </a:rPr>
                <a:t>Reapplying the Slide Layout</a:t>
              </a:r>
            </a:p>
            <a:p>
              <a:pPr marL="722" lvl="2">
                <a:spcAft>
                  <a:spcPts val="136"/>
                </a:spcAft>
              </a:pPr>
              <a:r>
                <a:rPr lang="en-GB" sz="640" dirty="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dirty="0">
                  <a:solidFill>
                    <a:schemeClr val="bg1">
                      <a:lumMod val="50000"/>
                    </a:schemeClr>
                  </a:solidFill>
                </a:rPr>
                <a:t>Select the layout you require</a:t>
              </a:r>
            </a:p>
            <a:p>
              <a:pPr marL="722" lvl="2">
                <a:spcAft>
                  <a:spcPts val="136"/>
                </a:spcAft>
              </a:pPr>
              <a:r>
                <a:rPr lang="en-GB" sz="640" b="1" dirty="0">
                  <a:solidFill>
                    <a:schemeClr val="bg1">
                      <a:lumMod val="50000"/>
                    </a:schemeClr>
                  </a:solidFill>
                  <a:latin typeface="+mj-lt"/>
                </a:rPr>
                <a:t>Text bullet formatting</a:t>
              </a:r>
            </a:p>
            <a:p>
              <a:pPr marL="722" lvl="2">
                <a:spcAft>
                  <a:spcPts val="136"/>
                </a:spcAft>
              </a:pPr>
              <a:r>
                <a:rPr lang="en-GB" sz="640" dirty="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endParaRPr lang="en-GB" sz="640" dirty="0">
                <a:solidFill>
                  <a:schemeClr val="bg1">
                    <a:lumMod val="50000"/>
                  </a:schemeClr>
                </a:solidFill>
              </a:endParaRPr>
            </a:p>
            <a:p>
              <a:pPr marL="722" lvl="2">
                <a:spcAft>
                  <a:spcPts val="136"/>
                </a:spcAft>
              </a:pPr>
              <a:r>
                <a:rPr lang="en-GB" sz="640" dirty="0">
                  <a:solidFill>
                    <a:schemeClr val="bg1">
                      <a:lumMod val="50000"/>
                    </a:schemeClr>
                  </a:solidFill>
                </a:rPr>
                <a:t>Alternatively you can use the keyboard shortcuts:</a:t>
              </a:r>
              <a:br>
                <a:rPr lang="en-GB" sz="640" dirty="0">
                  <a:solidFill>
                    <a:schemeClr val="bg1">
                      <a:lumMod val="50000"/>
                    </a:schemeClr>
                  </a:solidFill>
                </a:rPr>
              </a:br>
              <a:r>
                <a:rPr lang="en-GB" sz="640" dirty="0" err="1">
                  <a:solidFill>
                    <a:schemeClr val="bg1">
                      <a:lumMod val="50000"/>
                    </a:schemeClr>
                  </a:solidFill>
                </a:rPr>
                <a:t>Shift+Alt+Right</a:t>
              </a:r>
              <a:r>
                <a:rPr lang="en-GB" sz="640" dirty="0">
                  <a:solidFill>
                    <a:schemeClr val="bg1">
                      <a:lumMod val="50000"/>
                    </a:schemeClr>
                  </a:solidFill>
                </a:rPr>
                <a:t> arrow key = increase level</a:t>
              </a:r>
              <a:br>
                <a:rPr lang="en-GB" sz="640" dirty="0">
                  <a:solidFill>
                    <a:schemeClr val="bg1">
                      <a:lumMod val="50000"/>
                    </a:schemeClr>
                  </a:solidFill>
                </a:rPr>
              </a:br>
              <a:r>
                <a:rPr lang="en-GB" sz="640" dirty="0" err="1">
                  <a:solidFill>
                    <a:schemeClr val="bg1">
                      <a:lumMod val="50000"/>
                    </a:schemeClr>
                  </a:solidFill>
                </a:rPr>
                <a:t>Shift+Alt+Left</a:t>
              </a:r>
              <a:r>
                <a:rPr lang="en-GB" sz="640" dirty="0">
                  <a:solidFill>
                    <a:schemeClr val="bg1">
                      <a:lumMod val="50000"/>
                    </a:schemeClr>
                  </a:solidFill>
                </a:rPr>
                <a:t> arrow key = decrease level</a:t>
              </a:r>
            </a:p>
            <a:p>
              <a:pPr marL="722" lvl="2">
                <a:spcAft>
                  <a:spcPts val="136"/>
                </a:spcAft>
              </a:pPr>
              <a:r>
                <a:rPr lang="en-GB" sz="640" b="1" dirty="0">
                  <a:solidFill>
                    <a:schemeClr val="bg1">
                      <a:lumMod val="50000"/>
                    </a:schemeClr>
                  </a:solidFill>
                  <a:latin typeface="+mj-lt"/>
                </a:rPr>
                <a:t>Guides</a:t>
              </a:r>
            </a:p>
            <a:p>
              <a:pPr marL="722" lvl="2">
                <a:spcAft>
                  <a:spcPts val="136"/>
                </a:spcAft>
              </a:pPr>
              <a:r>
                <a:rPr lang="en-GB" sz="640"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dirty="0">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dirty="0"/>
              </a:p>
            </p:txBody>
          </p:sp>
        </p:grpSp>
      </p:grpSp>
    </p:spTree>
    <p:extLst>
      <p:ext uri="{BB962C8B-B14F-4D97-AF65-F5344CB8AC3E}">
        <p14:creationId xmlns:p14="http://schemas.microsoft.com/office/powerpoint/2010/main" val="958727146"/>
      </p:ext>
    </p:extLst>
  </p:cSld>
  <p:clrMapOvr>
    <a:masterClrMapping/>
  </p:clrMapOvr>
  <p:extLst mod="1">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323550" y="1060662"/>
            <a:ext cx="8496299" cy="2985433"/>
          </a:xfrm>
          <a:prstGeom prst="rect">
            <a:avLst/>
          </a:prstGeom>
        </p:spPr>
        <p:txBody>
          <a:bodyPr vert="horz" wrap="square" lIns="0" tIns="0" rIns="0" bIns="0" rtlCol="0">
            <a:spAutoFit/>
          </a:body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r>
              <a:rPr lang="en-GB" dirty="0"/>
              <a:t>Sixth level</a:t>
            </a:r>
          </a:p>
          <a:p>
            <a:pPr lvl="6"/>
            <a:r>
              <a:rPr lang="en-GB" dirty="0"/>
              <a:t>Seventh level</a:t>
            </a:r>
          </a:p>
          <a:p>
            <a:pPr lvl="7"/>
            <a:r>
              <a:rPr lang="en-GB" dirty="0"/>
              <a:t>Eighth level</a:t>
            </a:r>
          </a:p>
          <a:p>
            <a:pPr lvl="8"/>
            <a:r>
              <a:rPr lang="en-GB" dirty="0"/>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323550" y="330855"/>
            <a:ext cx="8495999" cy="295466"/>
          </a:xfrm>
          <a:prstGeom prst="rect">
            <a:avLst/>
          </a:prstGeom>
        </p:spPr>
        <p:txBody>
          <a:bodyPr vert="horz" wrap="square" lIns="0" tIns="0" rIns="0" bIns="0" rtlCol="0" anchor="t">
            <a:noAutofit/>
          </a:bodyPr>
          <a:lstStyle/>
          <a:p>
            <a:r>
              <a:rPr lang="en-US"/>
              <a:t>Click to edit Master title style</a:t>
            </a:r>
            <a:endParaRPr lang="en-GB" dirty="0"/>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323850" y="4695594"/>
            <a:ext cx="835165" cy="184666"/>
          </a:xfrm>
          <a:prstGeom prst="rect">
            <a:avLst/>
          </a:prstGeom>
          <a:noFill/>
        </p:spPr>
        <p:txBody>
          <a:bodyPr wrap="square" lIns="0" tIns="0" rIns="0" bIns="0" rtlCol="0">
            <a:spAutoFit/>
          </a:bodyPr>
          <a:lstStyle/>
          <a:p>
            <a:fld id="{8A64BEAD-2F81-4807-9FB1-B1EFCD142F0E}" type="slidenum">
              <a:rPr lang="en-GB" sz="1200" smtClean="0">
                <a:solidFill>
                  <a:schemeClr val="accent1"/>
                </a:solidFill>
              </a:rPr>
              <a:pPr/>
              <a:t>‹#›</a:t>
            </a:fld>
            <a:endParaRPr lang="en-GB" sz="1200" dirty="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18"/>
          <a:stretch>
            <a:fillRect/>
          </a:stretch>
        </p:blipFill>
        <p:spPr>
          <a:xfrm>
            <a:off x="7473917" y="4678326"/>
            <a:ext cx="1345632" cy="201018"/>
          </a:xfrm>
          <a:prstGeom prst="rect">
            <a:avLst/>
          </a:prstGeom>
        </p:spPr>
      </p:pic>
    </p:spTree>
  </p:cSld>
  <p:clrMap bg1="lt1" tx1="dk1" bg2="lt2" tx2="dk2" accent1="accent1" accent2="accent2" accent3="accent3" accent4="accent4" accent5="accent5" accent6="accent6" hlink="hlink" folHlink="folHlink"/>
  <p:sldLayoutIdLst>
    <p:sldLayoutId id="2147483693" r:id="rId1"/>
    <p:sldLayoutId id="2147483668" r:id="rId2"/>
    <p:sldLayoutId id="2147483669" r:id="rId3"/>
    <p:sldLayoutId id="2147483760" r:id="rId4"/>
    <p:sldLayoutId id="2147483758" r:id="rId5"/>
    <p:sldLayoutId id="2147483759" r:id="rId6"/>
    <p:sldLayoutId id="2147483696" r:id="rId7"/>
    <p:sldLayoutId id="2147483697" r:id="rId8"/>
    <p:sldLayoutId id="2147483763" r:id="rId9"/>
    <p:sldLayoutId id="2147483761" r:id="rId10"/>
    <p:sldLayoutId id="2147483762" r:id="rId11"/>
    <p:sldLayoutId id="2147483670" r:id="rId12"/>
    <p:sldLayoutId id="2147483663" r:id="rId13"/>
    <p:sldLayoutId id="2147483755" r:id="rId14"/>
    <p:sldLayoutId id="2147483757" r:id="rId15"/>
    <p:sldLayoutId id="2147483756" r:id="rId16"/>
  </p:sldLayoutIdLst>
  <p:txStyles>
    <p:titleStyle>
      <a:lvl1pPr eaLnBrk="1" hangingPunct="1">
        <a:lnSpc>
          <a:spcPct val="80000"/>
        </a:lnSpc>
        <a:defRPr sz="2400" b="1">
          <a:solidFill>
            <a:schemeClr val="accent1"/>
          </a:solidFill>
          <a:latin typeface="+mj-lt"/>
          <a:ea typeface="+mj-ea"/>
          <a:cs typeface="+mj-cs"/>
        </a:defRPr>
      </a:lvl1pPr>
    </p:titleStyle>
    <p:bodyStyle>
      <a:lvl1pPr marL="0" indent="0" eaLnBrk="1" hangingPunct="1">
        <a:spcAft>
          <a:spcPts val="600"/>
        </a:spcAft>
        <a:buFont typeface="Wingdings 2" panose="05020102010507070707" pitchFamily="18" charset="2"/>
        <a:buNone/>
        <a:defRPr sz="1800" b="1">
          <a:solidFill>
            <a:schemeClr val="accent1"/>
          </a:solidFill>
          <a:latin typeface="+mn-lt"/>
          <a:ea typeface="+mn-ea"/>
          <a:cs typeface="+mn-cs"/>
        </a:defRPr>
      </a:lvl1pPr>
      <a:lvl2pPr marL="0" indent="0" eaLnBrk="1" hangingPunct="1">
        <a:spcAft>
          <a:spcPts val="600"/>
        </a:spcAft>
        <a:buFont typeface="Wingdings 2" panose="05020102010507070707" pitchFamily="18" charset="2"/>
        <a:buNone/>
        <a:defRPr sz="1600">
          <a:solidFill>
            <a:schemeClr val="tx1"/>
          </a:solidFill>
          <a:latin typeface="+mn-lt"/>
          <a:ea typeface="+mn-ea"/>
          <a:cs typeface="+mn-cs"/>
        </a:defRPr>
      </a:lvl2pPr>
      <a:lvl3pPr marL="180000" indent="-180000" eaLnBrk="1" hangingPunct="1">
        <a:spcAft>
          <a:spcPts val="600"/>
        </a:spcAft>
        <a:buClr>
          <a:schemeClr val="accent1"/>
        </a:buClr>
        <a:buFont typeface="Wingdings 2" panose="05020102010507070707" pitchFamily="18" charset="2"/>
        <a:buChar char=""/>
        <a:defRPr sz="1600">
          <a:solidFill>
            <a:schemeClr val="tx1"/>
          </a:solidFill>
          <a:latin typeface="+mn-lt"/>
          <a:ea typeface="+mn-ea"/>
          <a:cs typeface="+mn-cs"/>
        </a:defRPr>
      </a:lvl3pPr>
      <a:lvl4pPr marL="36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4pPr>
      <a:lvl5pPr marL="54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5pPr>
      <a:lvl6pPr marL="180000" indent="-180000" eaLnBrk="1" hangingPunct="1">
        <a:spcAft>
          <a:spcPts val="600"/>
        </a:spcAft>
        <a:buFont typeface="+mj-lt"/>
        <a:buAutoNum type="arabicPeriod"/>
        <a:defRPr sz="1600">
          <a:solidFill>
            <a:schemeClr val="tx1"/>
          </a:solidFill>
          <a:latin typeface="+mn-lt"/>
          <a:ea typeface="+mn-ea"/>
          <a:cs typeface="+mn-cs"/>
        </a:defRPr>
      </a:lvl6pPr>
      <a:lvl7pPr marL="360000" indent="-180000" eaLnBrk="1" hangingPunct="1">
        <a:spcAft>
          <a:spcPts val="600"/>
        </a:spcAft>
        <a:buFont typeface="+mj-lt"/>
        <a:buAutoNum type="alphaLcPeriod"/>
        <a:defRPr sz="1600">
          <a:solidFill>
            <a:schemeClr val="tx1"/>
          </a:solidFill>
          <a:latin typeface="+mn-lt"/>
          <a:ea typeface="+mn-ea"/>
          <a:cs typeface="+mn-cs"/>
        </a:defRPr>
      </a:lvl7pPr>
      <a:lvl8pPr marL="540000" indent="-180000" eaLnBrk="1" hangingPunct="1">
        <a:spcAft>
          <a:spcPts val="600"/>
        </a:spcAft>
        <a:buFont typeface="+mj-lt"/>
        <a:buAutoNum type="romanLcPeriod"/>
        <a:defRPr sz="1600">
          <a:solidFill>
            <a:schemeClr val="tx1"/>
          </a:solidFill>
          <a:latin typeface="+mn-lt"/>
          <a:ea typeface="+mn-ea"/>
          <a:cs typeface="+mn-cs"/>
        </a:defRPr>
      </a:lvl8pPr>
      <a:lvl9pPr marL="0" indent="0" eaLnBrk="1" hangingPunct="1">
        <a:spcAft>
          <a:spcPts val="600"/>
        </a:spcAft>
        <a:defRPr sz="2400">
          <a:solidFill>
            <a:schemeClr val="accent1"/>
          </a:solidFill>
          <a:latin typeface="+mn-lt"/>
          <a:ea typeface="+mn-ea"/>
          <a:cs typeface="+mn-cs"/>
        </a:defRPr>
      </a:lvl9pPr>
    </p:bodyStyle>
    <p:otherStyle>
      <a:lvl1pPr marL="0" eaLnBrk="1" hangingPunct="1">
        <a:defRPr>
          <a:latin typeface="+mn-lt"/>
          <a:ea typeface="+mn-ea"/>
          <a:cs typeface="+mn-cs"/>
        </a:defRPr>
      </a:lvl1pPr>
      <a:lvl2pPr marL="207935" eaLnBrk="1" hangingPunct="1">
        <a:defRPr>
          <a:latin typeface="+mn-lt"/>
          <a:ea typeface="+mn-ea"/>
          <a:cs typeface="+mn-cs"/>
        </a:defRPr>
      </a:lvl2pPr>
      <a:lvl3pPr marL="415869" eaLnBrk="1" hangingPunct="1">
        <a:defRPr>
          <a:latin typeface="+mn-lt"/>
          <a:ea typeface="+mn-ea"/>
          <a:cs typeface="+mn-cs"/>
        </a:defRPr>
      </a:lvl3pPr>
      <a:lvl4pPr marL="623804" eaLnBrk="1" hangingPunct="1">
        <a:defRPr>
          <a:latin typeface="+mn-lt"/>
          <a:ea typeface="+mn-ea"/>
          <a:cs typeface="+mn-cs"/>
        </a:defRPr>
      </a:lvl4pPr>
      <a:lvl5pPr marL="831738" eaLnBrk="1" hangingPunct="1">
        <a:defRPr>
          <a:latin typeface="+mn-lt"/>
          <a:ea typeface="+mn-ea"/>
          <a:cs typeface="+mn-cs"/>
        </a:defRPr>
      </a:lvl5pPr>
      <a:lvl6pPr marL="1039673" eaLnBrk="1" hangingPunct="1">
        <a:defRPr>
          <a:latin typeface="+mn-lt"/>
          <a:ea typeface="+mn-ea"/>
          <a:cs typeface="+mn-cs"/>
        </a:defRPr>
      </a:lvl6pPr>
      <a:lvl7pPr marL="1247607" eaLnBrk="1" hangingPunct="1">
        <a:defRPr>
          <a:latin typeface="+mn-lt"/>
          <a:ea typeface="+mn-ea"/>
          <a:cs typeface="+mn-cs"/>
        </a:defRPr>
      </a:lvl7pPr>
      <a:lvl8pPr marL="1455542" eaLnBrk="1" hangingPunct="1">
        <a:defRPr>
          <a:latin typeface="+mn-lt"/>
          <a:ea typeface="+mn-ea"/>
          <a:cs typeface="+mn-cs"/>
        </a:defRPr>
      </a:lvl8pPr>
      <a:lvl9pPr marL="1663476" eaLnBrk="1" hangingPunct="1">
        <a:defRPr>
          <a:latin typeface="+mn-lt"/>
          <a:ea typeface="+mn-ea"/>
          <a:cs typeface="+mn-cs"/>
        </a:defRPr>
      </a:lvl9pPr>
    </p:otherStyle>
  </p:txStyles>
  <p:extLst mod="1">
    <p:ext uri="{27BBF7A9-308A-43DC-89C8-2F10F3537804}">
      <p15:sldGuideLst xmlns:p15="http://schemas.microsoft.com/office/powerpoint/2012/main">
        <p15:guide id="2" orient="horz" pos="667" userDrawn="1">
          <p15:clr>
            <a:srgbClr val="F26B43"/>
          </p15:clr>
        </p15:guide>
        <p15:guide id="7" pos="1837" userDrawn="1">
          <p15:clr>
            <a:srgbClr val="F26B43"/>
          </p15:clr>
        </p15:guide>
        <p15:guide id="8" pos="2064" userDrawn="1">
          <p15:clr>
            <a:srgbClr val="F26B43"/>
          </p15:clr>
        </p15:guide>
        <p15:guide id="9" pos="3696" userDrawn="1">
          <p15:clr>
            <a:srgbClr val="F26B43"/>
          </p15:clr>
        </p15:guide>
        <p15:guide id="10" pos="3923" userDrawn="1">
          <p15:clr>
            <a:srgbClr val="F26B43"/>
          </p15:clr>
        </p15:guide>
        <p15:guide id="12" pos="2767" userDrawn="1">
          <p15:clr>
            <a:srgbClr val="F26B43"/>
          </p15:clr>
        </p15:guide>
        <p15:guide id="13" pos="2993" userDrawn="1">
          <p15:clr>
            <a:srgbClr val="F26B43"/>
          </p15:clr>
        </p15:guide>
        <p15:guide id="14" orient="horz" pos="1053" userDrawn="1">
          <p15:clr>
            <a:srgbClr val="F26B43"/>
          </p15:clr>
        </p15:guide>
        <p15:guide id="15" orient="horz" pos="350" userDrawn="1">
          <p15:clr>
            <a:srgbClr val="F26B43"/>
          </p15:clr>
        </p15:guide>
        <p15:guide id="16" orient="horz" pos="2845" userDrawn="1">
          <p15:clr>
            <a:srgbClr val="F26B43"/>
          </p15:clr>
        </p15:guide>
        <p15:guide id="17" pos="5556" userDrawn="1">
          <p15:clr>
            <a:srgbClr val="F26B43"/>
          </p15:clr>
        </p15:guide>
        <p15:guide id="18" orient="horz" pos="3049" userDrawn="1">
          <p15:clr>
            <a:srgbClr val="F26B43"/>
          </p15:clr>
        </p15:guide>
        <p15:guide id="19" pos="20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A9072-F464-487A-8933-2350A3A6AE34}"/>
              </a:ext>
            </a:extLst>
          </p:cNvPr>
          <p:cNvSpPr>
            <a:spLocks noGrp="1"/>
          </p:cNvSpPr>
          <p:nvPr>
            <p:ph type="title"/>
          </p:nvPr>
        </p:nvSpPr>
        <p:spPr/>
        <p:txBody>
          <a:bodyPr/>
          <a:lstStyle/>
          <a:p>
            <a:r>
              <a:rPr lang="en-GB" dirty="0">
                <a:solidFill>
                  <a:schemeClr val="accent6"/>
                </a:solidFill>
              </a:rPr>
              <a:t>Timeline for CMP363 and CMP364 V3</a:t>
            </a:r>
          </a:p>
        </p:txBody>
      </p:sp>
      <p:graphicFrame>
        <p:nvGraphicFramePr>
          <p:cNvPr id="7" name="Table 6">
            <a:extLst>
              <a:ext uri="{FF2B5EF4-FFF2-40B4-BE49-F238E27FC236}">
                <a16:creationId xmlns:a16="http://schemas.microsoft.com/office/drawing/2014/main" id="{7BE44EE5-25E9-49FA-BAC5-ED9CA495B1DD}"/>
              </a:ext>
            </a:extLst>
          </p:cNvPr>
          <p:cNvGraphicFramePr>
            <a:graphicFrameLocks noGrp="1"/>
          </p:cNvGraphicFramePr>
          <p:nvPr>
            <p:extLst>
              <p:ext uri="{D42A27DB-BD31-4B8C-83A1-F6EECF244321}">
                <p14:modId xmlns:p14="http://schemas.microsoft.com/office/powerpoint/2010/main" val="1355470184"/>
              </p:ext>
            </p:extLst>
          </p:nvPr>
        </p:nvGraphicFramePr>
        <p:xfrm>
          <a:off x="395557" y="626227"/>
          <a:ext cx="8712947" cy="4681827"/>
        </p:xfrm>
        <a:graphic>
          <a:graphicData uri="http://schemas.openxmlformats.org/drawingml/2006/table">
            <a:tbl>
              <a:tblPr firstRow="1" bandRow="1">
                <a:tableStyleId>{93296810-A885-4BE3-A3E7-6D5BEEA58F35}</a:tableStyleId>
              </a:tblPr>
              <a:tblGrid>
                <a:gridCol w="2834802">
                  <a:extLst>
                    <a:ext uri="{9D8B030D-6E8A-4147-A177-3AD203B41FA5}">
                      <a16:colId xmlns:a16="http://schemas.microsoft.com/office/drawing/2014/main" val="2043401118"/>
                    </a:ext>
                  </a:extLst>
                </a:gridCol>
                <a:gridCol w="1188390">
                  <a:extLst>
                    <a:ext uri="{9D8B030D-6E8A-4147-A177-3AD203B41FA5}">
                      <a16:colId xmlns:a16="http://schemas.microsoft.com/office/drawing/2014/main" val="149780315"/>
                    </a:ext>
                  </a:extLst>
                </a:gridCol>
                <a:gridCol w="2694473">
                  <a:extLst>
                    <a:ext uri="{9D8B030D-6E8A-4147-A177-3AD203B41FA5}">
                      <a16:colId xmlns:a16="http://schemas.microsoft.com/office/drawing/2014/main" val="4112587689"/>
                    </a:ext>
                  </a:extLst>
                </a:gridCol>
                <a:gridCol w="1995282">
                  <a:extLst>
                    <a:ext uri="{9D8B030D-6E8A-4147-A177-3AD203B41FA5}">
                      <a16:colId xmlns:a16="http://schemas.microsoft.com/office/drawing/2014/main" val="722626711"/>
                    </a:ext>
                  </a:extLst>
                </a:gridCol>
              </a:tblGrid>
              <a:tr h="220508">
                <a:tc>
                  <a:txBody>
                    <a:bodyPr/>
                    <a:lstStyle/>
                    <a:p>
                      <a:r>
                        <a:rPr lang="en-GB" sz="1000" dirty="0"/>
                        <a:t>Milestone</a:t>
                      </a:r>
                    </a:p>
                  </a:txBody>
                  <a:tcPr/>
                </a:tc>
                <a:tc>
                  <a:txBody>
                    <a:bodyPr/>
                    <a:lstStyle/>
                    <a:p>
                      <a:r>
                        <a:rPr lang="en-GB" sz="1000" dirty="0"/>
                        <a:t>Date</a:t>
                      </a:r>
                    </a:p>
                  </a:txBody>
                  <a:tcPr/>
                </a:tc>
                <a:tc>
                  <a:txBody>
                    <a:bodyPr/>
                    <a:lstStyle/>
                    <a:p>
                      <a:r>
                        <a:rPr lang="en-GB" sz="1000" dirty="0"/>
                        <a:t>Milestone</a:t>
                      </a:r>
                    </a:p>
                  </a:txBody>
                  <a:tcPr/>
                </a:tc>
                <a:tc>
                  <a:txBody>
                    <a:bodyPr/>
                    <a:lstStyle/>
                    <a:p>
                      <a:r>
                        <a:rPr lang="en-GB" sz="1000" dirty="0"/>
                        <a:t>Date</a:t>
                      </a:r>
                    </a:p>
                  </a:txBody>
                  <a:tcPr/>
                </a:tc>
                <a:extLst>
                  <a:ext uri="{0D108BD9-81ED-4DB2-BD59-A6C34878D82A}">
                    <a16:rowId xmlns:a16="http://schemas.microsoft.com/office/drawing/2014/main" val="383155423"/>
                  </a:ext>
                </a:extLst>
              </a:tr>
              <a:tr h="480285">
                <a:tc>
                  <a:txBody>
                    <a:bodyPr/>
                    <a:lstStyle/>
                    <a:p>
                      <a:r>
                        <a:rPr lang="en-GB" sz="1000" dirty="0"/>
                        <a:t>Workgroup Nominations (15 working days)</a:t>
                      </a:r>
                    </a:p>
                  </a:txBody>
                  <a:tcPr/>
                </a:tc>
                <a:tc>
                  <a:txBody>
                    <a:bodyPr/>
                    <a:lstStyle/>
                    <a:p>
                      <a:r>
                        <a:rPr lang="en-GB" sz="1000" dirty="0"/>
                        <a:t>1 March 2021 to 5pm on 22 March 2021</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000" dirty="0"/>
                        <a:t>Panel</a:t>
                      </a:r>
                      <a:r>
                        <a:rPr lang="en-GB" sz="1000" baseline="0" dirty="0"/>
                        <a:t> sign off that Workgroup Report has met its Terms of Reference </a:t>
                      </a:r>
                      <a:endParaRPr lang="en-GB" sz="100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000" dirty="0">
                          <a:highlight>
                            <a:srgbClr val="FFFF00"/>
                          </a:highlight>
                        </a:rPr>
                        <a:t>30 July 2021</a:t>
                      </a:r>
                      <a:endParaRPr lang="en-US" sz="1000" dirty="0">
                        <a:highlight>
                          <a:srgbClr val="FFFF00"/>
                        </a:highlight>
                      </a:endParaRPr>
                    </a:p>
                  </a:txBody>
                  <a:tcPr/>
                </a:tc>
                <a:extLst>
                  <a:ext uri="{0D108BD9-81ED-4DB2-BD59-A6C34878D82A}">
                    <a16:rowId xmlns:a16="http://schemas.microsoft.com/office/drawing/2014/main" val="4083485395"/>
                  </a:ext>
                </a:extLst>
              </a:tr>
              <a:tr h="614765">
                <a:tc>
                  <a:txBody>
                    <a:bodyPr/>
                    <a:lstStyle/>
                    <a:p>
                      <a:r>
                        <a:rPr lang="en-GB" sz="1000" dirty="0"/>
                        <a:t>Workgroup 1 - Understand proposal and solution, agree timeline, agree terms of reference, agree WG Consultation questions + agree analysis for solution</a:t>
                      </a:r>
                    </a:p>
                  </a:txBody>
                  <a:tcPr/>
                </a:tc>
                <a:tc>
                  <a:txBody>
                    <a:bodyPr/>
                    <a:lstStyle/>
                    <a:p>
                      <a:r>
                        <a:rPr lang="en-GB" sz="1000" dirty="0"/>
                        <a:t>8 April 2021</a:t>
                      </a:r>
                    </a:p>
                    <a:p>
                      <a:r>
                        <a:rPr lang="en-GB" sz="1000" dirty="0"/>
                        <a:t>1 – 5pm</a:t>
                      </a:r>
                    </a:p>
                  </a:txBody>
                  <a:tcPr/>
                </a:tc>
                <a:tc>
                  <a:txBody>
                    <a:bodyPr/>
                    <a:lstStyle/>
                    <a:p>
                      <a:r>
                        <a:rPr lang="en-GB" sz="1000" dirty="0"/>
                        <a:t>Code Administrator Consultation (15 Working Days)</a:t>
                      </a:r>
                    </a:p>
                  </a:txBody>
                  <a:tcPr/>
                </a:tc>
                <a:tc>
                  <a:txBody>
                    <a:bodyPr/>
                    <a:lstStyle/>
                    <a:p>
                      <a:r>
                        <a:rPr lang="en-GB" sz="1000" i="0" dirty="0">
                          <a:highlight>
                            <a:srgbClr val="FFFF00"/>
                          </a:highlight>
                        </a:rPr>
                        <a:t>6 August 2021 to 5pm on 27 August 2021</a:t>
                      </a:r>
                    </a:p>
                  </a:txBody>
                  <a:tcPr/>
                </a:tc>
                <a:extLst>
                  <a:ext uri="{0D108BD9-81ED-4DB2-BD59-A6C34878D82A}">
                    <a16:rowId xmlns:a16="http://schemas.microsoft.com/office/drawing/2014/main" val="3713368864"/>
                  </a:ext>
                </a:extLst>
              </a:tr>
              <a:tr h="461074">
                <a:tc>
                  <a:txBody>
                    <a:bodyPr/>
                    <a:lstStyle/>
                    <a:p>
                      <a:r>
                        <a:rPr lang="en-GB" sz="1000" dirty="0"/>
                        <a:t>Workgroup 2 – Review solution, any analysis and discuss alternatives + agree Workgroup Consultation questions</a:t>
                      </a:r>
                    </a:p>
                  </a:txBody>
                  <a:tcPr/>
                </a:tc>
                <a:tc>
                  <a:txBody>
                    <a:bodyPr/>
                    <a:lstStyle/>
                    <a:p>
                      <a:r>
                        <a:rPr lang="en-GB" sz="1000" dirty="0"/>
                        <a:t>19 April 2021</a:t>
                      </a:r>
                    </a:p>
                    <a:p>
                      <a:r>
                        <a:rPr lang="en-GB" sz="1000" dirty="0"/>
                        <a:t>10 – 2pm</a:t>
                      </a:r>
                    </a:p>
                  </a:txBody>
                  <a:tcPr/>
                </a:tc>
                <a:tc>
                  <a:txBody>
                    <a:bodyPr/>
                    <a:lstStyle/>
                    <a:p>
                      <a:r>
                        <a:rPr lang="en-GB" sz="1000" dirty="0"/>
                        <a:t>Draft Final Modification Report (DFMR) issued to Panel (5 working days)</a:t>
                      </a:r>
                    </a:p>
                  </a:txBody>
                  <a:tcPr/>
                </a:tc>
                <a:tc>
                  <a:txBody>
                    <a:bodyPr/>
                    <a:lstStyle/>
                    <a:p>
                      <a:r>
                        <a:rPr lang="en-GB" sz="1000" dirty="0">
                          <a:highlight>
                            <a:srgbClr val="FFFF00"/>
                          </a:highlight>
                        </a:rPr>
                        <a:t>16 September 2021</a:t>
                      </a:r>
                    </a:p>
                  </a:txBody>
                  <a:tcPr/>
                </a:tc>
                <a:extLst>
                  <a:ext uri="{0D108BD9-81ED-4DB2-BD59-A6C34878D82A}">
                    <a16:rowId xmlns:a16="http://schemas.microsoft.com/office/drawing/2014/main" val="556498830"/>
                  </a:ext>
                </a:extLst>
              </a:tr>
              <a:tr h="445107">
                <a:tc>
                  <a:txBody>
                    <a:bodyPr/>
                    <a:lstStyle/>
                    <a:p>
                      <a:r>
                        <a:rPr lang="en-GB" sz="1000" dirty="0"/>
                        <a:t>Workgroup 3 – Agree alternatives + </a:t>
                      </a:r>
                      <a:r>
                        <a:rPr lang="en-GB" sz="1000"/>
                        <a:t>finalise Workgroup Consultation</a:t>
                      </a:r>
                      <a:endParaRPr lang="en-GB" sz="1000" dirty="0"/>
                    </a:p>
                  </a:txBody>
                  <a:tcPr/>
                </a:tc>
                <a:tc>
                  <a:txBody>
                    <a:bodyPr/>
                    <a:lstStyle/>
                    <a:p>
                      <a:r>
                        <a:rPr lang="en-GB" sz="1000" dirty="0"/>
                        <a:t>5 May 2021</a:t>
                      </a:r>
                    </a:p>
                    <a:p>
                      <a:r>
                        <a:rPr lang="en-GB" sz="1000" dirty="0"/>
                        <a:t>10 – 2pm</a:t>
                      </a:r>
                    </a:p>
                  </a:txBody>
                  <a:tcPr/>
                </a:tc>
                <a:tc>
                  <a:txBody>
                    <a:bodyPr/>
                    <a:lstStyle/>
                    <a:p>
                      <a:r>
                        <a:rPr lang="en-GB" sz="1000" dirty="0"/>
                        <a:t>Panel</a:t>
                      </a:r>
                      <a:r>
                        <a:rPr lang="en-GB" sz="1000" baseline="0" dirty="0"/>
                        <a:t> undertake DFMR recommendation vote</a:t>
                      </a:r>
                      <a:endParaRPr lang="en-US" sz="100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000" dirty="0">
                          <a:highlight>
                            <a:srgbClr val="FFFF00"/>
                          </a:highlight>
                        </a:rPr>
                        <a:t>24 September 2021</a:t>
                      </a:r>
                    </a:p>
                  </a:txBody>
                  <a:tcPr/>
                </a:tc>
                <a:extLst>
                  <a:ext uri="{0D108BD9-81ED-4DB2-BD59-A6C34878D82A}">
                    <a16:rowId xmlns:a16="http://schemas.microsoft.com/office/drawing/2014/main" val="2726378177"/>
                  </a:ext>
                </a:extLst>
              </a:tr>
              <a:tr h="480285">
                <a:tc>
                  <a:txBody>
                    <a:bodyPr/>
                    <a:lstStyle/>
                    <a:p>
                      <a:r>
                        <a:rPr lang="en-GB" sz="1000" dirty="0"/>
                        <a:t>Workgroup Consultation (15 Working Days)</a:t>
                      </a:r>
                    </a:p>
                  </a:txBody>
                  <a:tcPr/>
                </a:tc>
                <a:tc>
                  <a:txBody>
                    <a:bodyPr/>
                    <a:lstStyle/>
                    <a:p>
                      <a:r>
                        <a:rPr lang="en-GB" sz="1000" dirty="0"/>
                        <a:t>7 May 2021 to 5pm 28 May 2021</a:t>
                      </a:r>
                    </a:p>
                  </a:txBody>
                  <a:tcPr/>
                </a:tc>
                <a:tc>
                  <a:txBody>
                    <a:bodyPr/>
                    <a:lstStyle/>
                    <a:p>
                      <a:r>
                        <a:rPr lang="en-US" sz="1000" dirty="0"/>
                        <a:t>Final Modification Report issued to Panel to check votes recorded correctly (5 working days)</a:t>
                      </a:r>
                      <a:endParaRPr lang="en-GB" sz="1000" dirty="0"/>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000" dirty="0">
                          <a:highlight>
                            <a:srgbClr val="FFFF00"/>
                          </a:highlight>
                        </a:rPr>
                        <a:t>28 September 2021</a:t>
                      </a:r>
                    </a:p>
                  </a:txBody>
                  <a:tcPr/>
                </a:tc>
                <a:extLst>
                  <a:ext uri="{0D108BD9-81ED-4DB2-BD59-A6C34878D82A}">
                    <a16:rowId xmlns:a16="http://schemas.microsoft.com/office/drawing/2014/main" val="2461474842"/>
                  </a:ext>
                </a:extLst>
              </a:tr>
              <a:tr h="461074">
                <a:tc>
                  <a:txBody>
                    <a:bodyPr/>
                    <a:lstStyle/>
                    <a:p>
                      <a:r>
                        <a:rPr lang="en-GB" sz="1000" dirty="0"/>
                        <a:t>Workgroup 4 and 5 Assess Workgroup Consultation Responses, review legal text and carry out Alternative Vote</a:t>
                      </a:r>
                    </a:p>
                  </a:txBody>
                  <a:tcPr/>
                </a:tc>
                <a:tc>
                  <a:txBody>
                    <a:bodyPr/>
                    <a:lstStyle/>
                    <a:p>
                      <a:r>
                        <a:rPr lang="en-GB" sz="1000" dirty="0"/>
                        <a:t>8 June 2021 </a:t>
                      </a:r>
                      <a:r>
                        <a:rPr lang="en-GB" sz="1000" dirty="0">
                          <a:highlight>
                            <a:srgbClr val="FFFF00"/>
                          </a:highlight>
                        </a:rPr>
                        <a:t>and 2 July 2021</a:t>
                      </a:r>
                    </a:p>
                  </a:txBody>
                  <a:tcPr/>
                </a:tc>
                <a:tc>
                  <a:txBody>
                    <a:bodyPr/>
                    <a:lstStyle/>
                    <a:p>
                      <a:r>
                        <a:rPr lang="en-US" sz="1000" dirty="0"/>
                        <a:t>Final Modification Report issued to Ofgem</a:t>
                      </a:r>
                      <a:endParaRPr lang="en-GB" sz="1000" dirty="0"/>
                    </a:p>
                  </a:txBody>
                  <a:tcPr/>
                </a:tc>
                <a:tc>
                  <a:txBody>
                    <a:bodyPr/>
                    <a:lstStyle/>
                    <a:p>
                      <a:r>
                        <a:rPr lang="en-GB" sz="1000" dirty="0">
                          <a:highlight>
                            <a:srgbClr val="FFFF00"/>
                          </a:highlight>
                        </a:rPr>
                        <a:t>6 October 2021</a:t>
                      </a:r>
                    </a:p>
                  </a:txBody>
                  <a:tcPr/>
                </a:tc>
                <a:extLst>
                  <a:ext uri="{0D108BD9-81ED-4DB2-BD59-A6C34878D82A}">
                    <a16:rowId xmlns:a16="http://schemas.microsoft.com/office/drawing/2014/main" val="1338958629"/>
                  </a:ext>
                </a:extLst>
              </a:tr>
              <a:tr h="461074">
                <a:tc>
                  <a:txBody>
                    <a:bodyPr/>
                    <a:lstStyle/>
                    <a:p>
                      <a:r>
                        <a:rPr lang="en-GB" sz="1000" dirty="0"/>
                        <a:t>Workgroup 6 –  Finalise solution(s) and hold Workgroup Vote</a:t>
                      </a:r>
                    </a:p>
                  </a:txBody>
                  <a:tcPr/>
                </a:tc>
                <a:tc>
                  <a:txBody>
                    <a:bodyPr/>
                    <a:lstStyle/>
                    <a:p>
                      <a:r>
                        <a:rPr lang="en-GB" sz="1000" dirty="0">
                          <a:highlight>
                            <a:srgbClr val="FFFF00"/>
                          </a:highlight>
                        </a:rPr>
                        <a:t>12 July 2021</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000" dirty="0"/>
                        <a:t>Ofgem decision </a:t>
                      </a:r>
                    </a:p>
                  </a:txBody>
                  <a:tcPr/>
                </a:tc>
                <a:tc>
                  <a:txBody>
                    <a:bodyPr/>
                    <a:lstStyle/>
                    <a:p>
                      <a:r>
                        <a:rPr lang="en-GB" sz="1000" dirty="0">
                          <a:highlight>
                            <a:srgbClr val="FFFF00"/>
                          </a:highlight>
                        </a:rPr>
                        <a:t>(It was by 30 September 2021 but April 2022 not likely implementation)</a:t>
                      </a:r>
                    </a:p>
                  </a:txBody>
                  <a:tcPr/>
                </a:tc>
                <a:extLst>
                  <a:ext uri="{0D108BD9-81ED-4DB2-BD59-A6C34878D82A}">
                    <a16:rowId xmlns:a16="http://schemas.microsoft.com/office/drawing/2014/main" val="3799481148"/>
                  </a:ext>
                </a:extLst>
              </a:tr>
              <a:tr h="480285">
                <a:tc>
                  <a:txBody>
                    <a:bodyPr/>
                    <a:lstStyle/>
                    <a:p>
                      <a:r>
                        <a:rPr lang="en-US" sz="1000" dirty="0"/>
                        <a:t>Workgroup report issued to Panel </a:t>
                      </a:r>
                      <a:r>
                        <a:rPr lang="en-GB" sz="1000" dirty="0"/>
                        <a:t>(5 working days)</a:t>
                      </a:r>
                    </a:p>
                  </a:txBody>
                  <a:tcPr/>
                </a:tc>
                <a:tc>
                  <a:txBody>
                    <a:bodyPr/>
                    <a:lstStyle/>
                    <a:p>
                      <a:r>
                        <a:rPr lang="en-GB" sz="1000" dirty="0">
                          <a:highlight>
                            <a:srgbClr val="FFFF00"/>
                          </a:highlight>
                        </a:rPr>
                        <a:t>22 July 2021</a:t>
                      </a:r>
                    </a:p>
                  </a:txBody>
                  <a:tcPr/>
                </a:tc>
                <a:tc>
                  <a:txBody>
                    <a:bodyPr/>
                    <a:lstStyle/>
                    <a:p>
                      <a:r>
                        <a:rPr lang="en-GB" sz="1000" dirty="0"/>
                        <a:t>Implementation Date</a:t>
                      </a:r>
                    </a:p>
                  </a:txBody>
                  <a:tcPr/>
                </a:tc>
                <a:tc>
                  <a:txBody>
                    <a:bodyPr/>
                    <a:lstStyle/>
                    <a:p>
                      <a:r>
                        <a:rPr lang="en-GB" sz="1000" dirty="0"/>
                        <a:t>1 </a:t>
                      </a:r>
                      <a:r>
                        <a:rPr lang="en-GB" sz="1000" dirty="0">
                          <a:highlight>
                            <a:srgbClr val="FFFF00"/>
                          </a:highlight>
                        </a:rPr>
                        <a:t>April 2022 or 2023 </a:t>
                      </a:r>
                      <a:r>
                        <a:rPr lang="en-GB" sz="1000" dirty="0"/>
                        <a:t>(CMP363) / 10 working days after Authority Decision (CMP364)</a:t>
                      </a:r>
                      <a:endParaRPr lang="en-GB" sz="1000" dirty="0">
                        <a:highlight>
                          <a:srgbClr val="FFFF00"/>
                        </a:highlight>
                      </a:endParaRPr>
                    </a:p>
                  </a:txBody>
                  <a:tcPr/>
                </a:tc>
                <a:extLst>
                  <a:ext uri="{0D108BD9-81ED-4DB2-BD59-A6C34878D82A}">
                    <a16:rowId xmlns:a16="http://schemas.microsoft.com/office/drawing/2014/main" val="4293277181"/>
                  </a:ext>
                </a:extLst>
              </a:tr>
            </a:tbl>
          </a:graphicData>
        </a:graphic>
      </p:graphicFrame>
    </p:spTree>
    <p:extLst>
      <p:ext uri="{BB962C8B-B14F-4D97-AF65-F5344CB8AC3E}">
        <p14:creationId xmlns:p14="http://schemas.microsoft.com/office/powerpoint/2010/main" val="1677954264"/>
      </p:ext>
    </p:extLst>
  </p:cSld>
  <p:clrMapOvr>
    <a:masterClrMapping/>
  </p:clrMapOvr>
</p:sld>
</file>

<file path=ppt/theme/theme1.xml><?xml version="1.0" encoding="utf-8"?>
<a:theme xmlns:a="http://schemas.openxmlformats.org/drawingml/2006/main" name="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16x9" id="{EC2A9EB9-C553-4533-8816-4607755CA4A0}" vid="{7372FB52-645C-48CB-BA91-663538C78E5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95E1BDC5029614ABF43223A464FD248" ma:contentTypeVersion="12" ma:contentTypeDescription="Create a new document." ma:contentTypeScope="" ma:versionID="2474c7f4549ad8682880aca525ed79ee">
  <xsd:schema xmlns:xsd="http://www.w3.org/2001/XMLSchema" xmlns:xs="http://www.w3.org/2001/XMLSchema" xmlns:p="http://schemas.microsoft.com/office/2006/metadata/properties" xmlns:ns2="f71abe4e-f5ff-49cd-8eff-5f4949acc510" xmlns:ns3="97b6fe81-1556-4112-94ca-31043ca39b71" targetNamespace="http://schemas.microsoft.com/office/2006/metadata/properties" ma:root="true" ma:fieldsID="496125ef1f1b50d60b2c8ba73c0e8f8d" ns2:_="" ns3:_="">
    <xsd:import namespace="f71abe4e-f5ff-49cd-8eff-5f4949acc510"/>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1abe4e-f5ff-49cd-8eff-5f4949acc5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8905DB0-5F6A-4193-86C1-07165B49734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1abe4e-f5ff-49cd-8eff-5f4949acc510"/>
    <ds:schemaRef ds:uri="97b6fe81-1556-4112-94ca-31043ca39b7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55E7DEA-430B-4E13-8AF2-BBD10B195947}">
  <ds:schemaRefs>
    <ds:schemaRef ds:uri="http://schemas.microsoft.com/sharepoint/v3/contenttype/forms"/>
  </ds:schemaRefs>
</ds:datastoreItem>
</file>

<file path=customXml/itemProps3.xml><?xml version="1.0" encoding="utf-8"?>
<ds:datastoreItem xmlns:ds="http://schemas.openxmlformats.org/officeDocument/2006/customXml" ds:itemID="{E948300F-9418-4A15-9252-8DA3C7F91939}">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ESO PowerPoint Template_16x9 (1)</Template>
  <TotalTime>2230</TotalTime>
  <Words>283</Words>
  <Application>Microsoft Office PowerPoint</Application>
  <PresentationFormat>On-screen Show (16:9)</PresentationFormat>
  <Paragraphs>40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Symbol</vt:lpstr>
      <vt:lpstr>Wingdings</vt:lpstr>
      <vt:lpstr>Wingdings 2</vt:lpstr>
      <vt:lpstr>Office Theme</vt:lpstr>
      <vt:lpstr>Timeline for CMP363 and CMP364 V3</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to go here]</dc:title>
  <dc:creator>Groome (ESO), Jennifer</dc:creator>
  <cp:lastModifiedBy>Mullen (ESO), Paul J</cp:lastModifiedBy>
  <cp:revision>103</cp:revision>
  <cp:lastPrinted>2018-08-16T14:40:27Z</cp:lastPrinted>
  <dcterms:created xsi:type="dcterms:W3CDTF">2020-01-03T11:31:00Z</dcterms:created>
  <dcterms:modified xsi:type="dcterms:W3CDTF">2021-06-05T09:41:12Z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2018-06-12T00:00:00Z</vt:filetime>
  </property>
  <property fmtid="{D5CDD505-2E9C-101B-9397-08002B2CF9AE}" pid="3" name="Creator">
    <vt:lpwstr>Adobe InDesign CC 2017 (Macintosh)</vt:lpwstr>
  </property>
  <property fmtid="{D5CDD505-2E9C-101B-9397-08002B2CF9AE}" pid="4" name="LastSaved">
    <vt:filetime>2018-06-12T00:00:00Z</vt:filetime>
  </property>
  <property fmtid="{D5CDD505-2E9C-101B-9397-08002B2CF9AE}" pid="5" name="_AdHocReviewCycleID">
    <vt:i4>-1027423372</vt:i4>
  </property>
  <property fmtid="{D5CDD505-2E9C-101B-9397-08002B2CF9AE}" pid="6" name="_NewReviewCycle">
    <vt:lpwstr/>
  </property>
  <property fmtid="{D5CDD505-2E9C-101B-9397-08002B2CF9AE}" pid="7" name="_EmailSubject">
    <vt:lpwstr>ESO Word Report Template and Board report </vt:lpwstr>
  </property>
  <property fmtid="{D5CDD505-2E9C-101B-9397-08002B2CF9AE}" pid="8" name="_AuthorEmail">
    <vt:lpwstr>Caroline.Mackinnon@nationalgrid.com</vt:lpwstr>
  </property>
  <property fmtid="{D5CDD505-2E9C-101B-9397-08002B2CF9AE}" pid="9" name="_AuthorEmailDisplayName">
    <vt:lpwstr>Mackinnon, Caroline</vt:lpwstr>
  </property>
  <property fmtid="{D5CDD505-2E9C-101B-9397-08002B2CF9AE}" pid="10" name="ContentTypeId">
    <vt:lpwstr>0x010100095E1BDC5029614ABF43223A464FD248</vt:lpwstr>
  </property>
</Properties>
</file>